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58" r:id="rId4"/>
    <p:sldId id="262" r:id="rId5"/>
    <p:sldId id="261" r:id="rId6"/>
    <p:sldId id="263" r:id="rId7"/>
    <p:sldId id="264" r:id="rId8"/>
    <p:sldId id="266" r:id="rId9"/>
    <p:sldId id="265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1A74B-EBBD-4E55-92AC-E5474C122581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0D693-87D2-44E0-9A16-42DF482542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0D693-87D2-44E0-9A16-42DF4825423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7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4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01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54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5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06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45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04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13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6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11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6D72E-533E-4351-A73A-2CEB0B1AC536}" type="datetimeFigureOut">
              <a:rPr lang="en-GB" smtClean="0"/>
              <a:t>24/10/2014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13CFD-AB4C-440E-9D28-59F7CDBA7E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0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824" y="1988840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lv-LV" sz="4000" b="1" dirty="0"/>
              <a:t>European Q-Placements </a:t>
            </a:r>
            <a:r>
              <a:rPr lang="lv-LV" sz="4000" b="1" dirty="0" smtClean="0"/>
              <a:t/>
            </a:r>
            <a:br>
              <a:rPr lang="lv-LV" sz="4000" b="1" dirty="0" smtClean="0"/>
            </a:br>
            <a:r>
              <a:rPr lang="lv-LV" sz="4000" b="1" dirty="0" smtClean="0"/>
              <a:t>TRAIN-THE-TRAINER </a:t>
            </a:r>
            <a:r>
              <a:rPr lang="lv-LV" sz="4000" b="1" dirty="0"/>
              <a:t>workshop</a:t>
            </a:r>
            <a:r>
              <a:rPr lang="en-GB" dirty="0"/>
              <a:t/>
            </a:r>
            <a:br>
              <a:rPr lang="en-GB" dirty="0"/>
            </a:br>
            <a:r>
              <a:rPr lang="en-US" dirty="0"/>
              <a:t>    </a:t>
            </a:r>
            <a:r>
              <a:rPr lang="en-US" sz="3100" dirty="0"/>
              <a:t>Riga, Latvia  October 13 - 15, 2014</a:t>
            </a:r>
            <a:r>
              <a:rPr lang="en-GB" sz="3100" dirty="0"/>
              <a:t/>
            </a:r>
            <a:br>
              <a:rPr lang="en-GB" sz="3100" dirty="0"/>
            </a:br>
            <a:endParaRPr lang="en-GB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LLP </a:t>
            </a:r>
            <a:r>
              <a:rPr lang="en-GB" sz="2400" dirty="0" err="1" smtClean="0"/>
              <a:t>LDV</a:t>
            </a:r>
            <a:r>
              <a:rPr lang="en-GB" sz="2400" dirty="0" smtClean="0"/>
              <a:t> Transfer of Innovation Project „Q-Placements” </a:t>
            </a:r>
          </a:p>
          <a:p>
            <a:r>
              <a:rPr lang="en-GB" sz="2400" dirty="0" smtClean="0"/>
              <a:t>2013-1-LV1-LEO05-05342</a:t>
            </a:r>
          </a:p>
          <a:p>
            <a:r>
              <a:rPr lang="en-GB" sz="2400" dirty="0" smtClean="0"/>
              <a:t>VET-Enterprise Cooperation for Quality Assurance of VET Placements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4" y="17628"/>
            <a:ext cx="1611171" cy="161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" descr="C:\Users\Marta\Documents\LLP\LLP_logo\llp 09 09 20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867" y="-1"/>
            <a:ext cx="2435133" cy="82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00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Minicase 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 algn="ctr">
              <a:buNone/>
            </a:pPr>
            <a:r>
              <a:rPr lang="en-GB" dirty="0"/>
              <a:t>Student </a:t>
            </a:r>
            <a:r>
              <a:rPr lang="en-GB" dirty="0" err="1"/>
              <a:t>Sofie</a:t>
            </a:r>
            <a:r>
              <a:rPr lang="en-GB" dirty="0"/>
              <a:t> wants to become a hairdresser</a:t>
            </a:r>
            <a:endParaRPr lang="lv-LV" dirty="0"/>
          </a:p>
          <a:p>
            <a:pPr marL="0" indent="0">
              <a:buNone/>
            </a:pPr>
            <a:endParaRPr lang="lv-LV" b="1" dirty="0" smtClean="0"/>
          </a:p>
        </p:txBody>
      </p:sp>
    </p:spTree>
    <p:extLst>
      <p:ext uri="{BB962C8B-B14F-4D97-AF65-F5344CB8AC3E}">
        <p14:creationId xmlns:p14="http://schemas.microsoft.com/office/powerpoint/2010/main" val="449241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29600" cy="1143000"/>
          </a:xfrm>
        </p:spPr>
        <p:txBody>
          <a:bodyPr/>
          <a:lstStyle/>
          <a:p>
            <a:r>
              <a:rPr lang="lv-LV" i="1" dirty="0"/>
              <a:t>During the Placement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085584" cy="5112568"/>
          </a:xfrm>
        </p:spPr>
        <p:txBody>
          <a:bodyPr/>
          <a:lstStyle/>
          <a:p>
            <a:pPr marL="0" indent="0">
              <a:buNone/>
            </a:pPr>
            <a:endParaRPr lang="lv-LV" sz="3000" b="1" dirty="0" smtClean="0"/>
          </a:p>
          <a:p>
            <a:pPr marL="0" indent="0">
              <a:buNone/>
            </a:pPr>
            <a:endParaRPr lang="lv-LV" sz="3000" b="1" dirty="0"/>
          </a:p>
          <a:p>
            <a:pPr marL="0" indent="0">
              <a:buNone/>
            </a:pPr>
            <a:r>
              <a:rPr lang="en-GB" b="1" dirty="0" smtClean="0"/>
              <a:t>In </a:t>
            </a:r>
            <a:r>
              <a:rPr lang="en-GB" b="1" dirty="0"/>
              <a:t>the sixth week </a:t>
            </a:r>
            <a:r>
              <a:rPr lang="en-GB" dirty="0" err="1"/>
              <a:t>Sofie</a:t>
            </a:r>
            <a:r>
              <a:rPr lang="en-GB" dirty="0"/>
              <a:t> is at her workplace , the owner of her </a:t>
            </a:r>
            <a:r>
              <a:rPr lang="en-GB" dirty="0" smtClean="0"/>
              <a:t>workplace </a:t>
            </a:r>
            <a:r>
              <a:rPr lang="en-GB" dirty="0"/>
              <a:t>salon Flair is at the phone. She doesn’t want to work with this student</a:t>
            </a:r>
            <a:r>
              <a:rPr lang="en-GB" dirty="0" smtClean="0"/>
              <a:t>.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24092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9240"/>
            <a:ext cx="8229600" cy="1143000"/>
          </a:xfrm>
        </p:spPr>
        <p:txBody>
          <a:bodyPr/>
          <a:lstStyle/>
          <a:p>
            <a:r>
              <a:rPr lang="lv-LV" i="1" dirty="0"/>
              <a:t>During the Placement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48680"/>
            <a:ext cx="8013576" cy="5112568"/>
          </a:xfrm>
        </p:spPr>
        <p:txBody>
          <a:bodyPr/>
          <a:lstStyle/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What is your story </a:t>
            </a:r>
            <a:r>
              <a:rPr lang="lv-LV" dirty="0"/>
              <a:t>about Sofie’s </a:t>
            </a:r>
            <a:r>
              <a:rPr lang="lv-LV" dirty="0" smtClean="0"/>
              <a:t>five weeks at the hairdresser salon? </a:t>
            </a:r>
          </a:p>
          <a:p>
            <a:pPr marL="0" indent="0">
              <a:buNone/>
            </a:pP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364940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2636912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3200" dirty="0" smtClean="0"/>
              <a:t>F</a:t>
            </a:r>
            <a:r>
              <a:rPr lang="en-GB" sz="3200" dirty="0" smtClean="0"/>
              <a:t>or many students the placements in companies are their first contact with the working world.</a:t>
            </a:r>
            <a:endParaRPr lang="lv-LV" sz="3200" dirty="0" smtClean="0"/>
          </a:p>
          <a:p>
            <a:endParaRPr lang="lv-LV" sz="3200" dirty="0"/>
          </a:p>
          <a:p>
            <a:r>
              <a:rPr lang="en-GB" sz="3200" dirty="0" smtClean="0"/>
              <a:t>Consequently good planning and coordination between heads at the </a:t>
            </a:r>
            <a:r>
              <a:rPr lang="en-GB" sz="3200" dirty="0" err="1" smtClean="0"/>
              <a:t>IVET</a:t>
            </a:r>
            <a:r>
              <a:rPr lang="en-GB" sz="3200" dirty="0" smtClean="0"/>
              <a:t> school and in the company concerned are crucial</a:t>
            </a:r>
            <a:r>
              <a:rPr lang="lv-LV" sz="3200" dirty="0" smtClean="0"/>
              <a:t>.</a:t>
            </a:r>
            <a:endParaRPr lang="en-GB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It should be borne in mind</a:t>
            </a:r>
            <a:r>
              <a:rPr lang="lv-LV" dirty="0" smtClean="0"/>
              <a:t>: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16632"/>
            <a:ext cx="2339752" cy="270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95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Drawbacks of mobility detected by all </a:t>
            </a: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en-GB" sz="3200" dirty="0" smtClean="0"/>
              <a:t>local working groups</a:t>
            </a:r>
            <a:r>
              <a:rPr lang="lv-LV" sz="3200" dirty="0" smtClean="0"/>
              <a:t/>
            </a:r>
            <a:br>
              <a:rPr lang="lv-LV" sz="3200" dirty="0" smtClean="0"/>
            </a:br>
            <a:r>
              <a:rPr lang="en-GB" sz="2200" i="1" dirty="0" smtClean="0"/>
              <a:t>See Q-Placement Handbook </a:t>
            </a:r>
            <a:r>
              <a:rPr lang="lv-LV" sz="2200" i="1" dirty="0" smtClean="0"/>
              <a:t>, ch.</a:t>
            </a:r>
            <a:r>
              <a:rPr lang="en-GB" sz="2200" i="1" dirty="0" smtClean="0"/>
              <a:t>1. p.4</a:t>
            </a:r>
            <a:endParaRPr lang="en-GB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n-GB" sz="2800" dirty="0" smtClean="0"/>
              <a:t>Placement’s work plan doesn’t match student’s capabilities, knowledge and skills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Lack of knowledge of the students on “business behaviour”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Lack of time or commitment of company tutor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The student does not have a basic maturity level. 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en-GB" sz="2800" dirty="0" smtClean="0"/>
              <a:t>The student has not achieved the required technical level</a:t>
            </a:r>
          </a:p>
          <a:p>
            <a:pPr>
              <a:spcBef>
                <a:spcPts val="1800"/>
              </a:spcBef>
            </a:pPr>
            <a:r>
              <a:rPr lang="en-GB" sz="2800" dirty="0" smtClean="0"/>
              <a:t>Lack of monitoring of the placement</a:t>
            </a:r>
          </a:p>
        </p:txBody>
      </p:sp>
    </p:spTree>
    <p:extLst>
      <p:ext uri="{BB962C8B-B14F-4D97-AF65-F5344CB8AC3E}">
        <p14:creationId xmlns:p14="http://schemas.microsoft.com/office/powerpoint/2010/main" val="113157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pPr algn="l"/>
            <a:r>
              <a:rPr lang="en-GB" dirty="0"/>
              <a:t>Case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76872"/>
            <a:ext cx="7797552" cy="3096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smtClean="0"/>
              <a:t>Case study </a:t>
            </a:r>
            <a:r>
              <a:rPr lang="en-GB" dirty="0" smtClean="0"/>
              <a:t>is </a:t>
            </a:r>
            <a:r>
              <a:rPr lang="en-GB" dirty="0"/>
              <a:t>a written description of a hypothetical situation that is used for </a:t>
            </a:r>
            <a:r>
              <a:rPr lang="en-GB" dirty="0" smtClean="0"/>
              <a:t>analysis</a:t>
            </a:r>
            <a:r>
              <a:rPr lang="lv-LV" dirty="0" smtClean="0"/>
              <a:t> </a:t>
            </a:r>
            <a:r>
              <a:rPr lang="en-GB" dirty="0" smtClean="0"/>
              <a:t>and discussion</a:t>
            </a:r>
            <a:endParaRPr lang="lv-LV" dirty="0" smtClean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13" y="3642451"/>
            <a:ext cx="3781087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569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Case </a:t>
            </a:r>
            <a:r>
              <a:rPr lang="en-GB" dirty="0" smtClean="0"/>
              <a:t>Study</a:t>
            </a:r>
            <a:r>
              <a:rPr lang="lv-LV" dirty="0" smtClean="0"/>
              <a:t>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96044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To </a:t>
            </a:r>
            <a:r>
              <a:rPr lang="en-GB" dirty="0"/>
              <a:t>discuss common problems in a typical situation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Provides </a:t>
            </a:r>
            <a:r>
              <a:rPr lang="en-GB" dirty="0"/>
              <a:t>a safe opportunity to develop problem-solving skills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To </a:t>
            </a:r>
            <a:r>
              <a:rPr lang="en-GB" dirty="0"/>
              <a:t>promote group discussion and group problem-solving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256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Case </a:t>
            </a:r>
            <a:r>
              <a:rPr lang="en-GB" dirty="0" smtClean="0"/>
              <a:t>Study</a:t>
            </a:r>
            <a:r>
              <a:rPr lang="lv-LV" dirty="0" smtClean="0"/>
              <a:t>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941568" cy="396044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Learner </a:t>
            </a:r>
            <a:r>
              <a:rPr lang="en-GB" dirty="0"/>
              <a:t>can relate to the situation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Involves </a:t>
            </a:r>
            <a:r>
              <a:rPr lang="en-GB" dirty="0"/>
              <a:t>an element of mystery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The </a:t>
            </a:r>
            <a:r>
              <a:rPr lang="en-GB" dirty="0"/>
              <a:t>hypothetical situation does not involve personal risks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Learners </a:t>
            </a:r>
            <a:r>
              <a:rPr lang="en-GB" dirty="0"/>
              <a:t>are involved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954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579296" cy="1143000"/>
          </a:xfrm>
        </p:spPr>
        <p:txBody>
          <a:bodyPr>
            <a:noAutofit/>
          </a:bodyPr>
          <a:lstStyle/>
          <a:p>
            <a:r>
              <a:rPr lang="en-GB" sz="3400" dirty="0" smtClean="0"/>
              <a:t>Things </a:t>
            </a:r>
            <a:r>
              <a:rPr lang="lv-LV" sz="3400" dirty="0" smtClean="0"/>
              <a:t>t</a:t>
            </a:r>
            <a:r>
              <a:rPr lang="en-GB" sz="3400" dirty="0" smtClean="0"/>
              <a:t>o </a:t>
            </a:r>
            <a:r>
              <a:rPr lang="lv-LV" sz="3400" dirty="0"/>
              <a:t>b</a:t>
            </a:r>
            <a:r>
              <a:rPr lang="en-GB" sz="3400" dirty="0" smtClean="0"/>
              <a:t>e </a:t>
            </a:r>
            <a:r>
              <a:rPr lang="lv-LV" sz="3400" dirty="0" smtClean="0"/>
              <a:t>a</a:t>
            </a:r>
            <a:r>
              <a:rPr lang="en-GB" sz="3400" dirty="0" smtClean="0"/>
              <a:t>ware </a:t>
            </a:r>
            <a:r>
              <a:rPr lang="lv-LV" sz="3400" dirty="0" smtClean="0"/>
              <a:t>o</a:t>
            </a:r>
            <a:r>
              <a:rPr lang="en-GB" sz="3400" dirty="0" smtClean="0"/>
              <a:t>f </a:t>
            </a:r>
            <a:r>
              <a:rPr lang="lv-LV" sz="3400" dirty="0" smtClean="0"/>
              <a:t>b</a:t>
            </a:r>
            <a:r>
              <a:rPr lang="en-GB" sz="3400" dirty="0" err="1" smtClean="0"/>
              <a:t>efore</a:t>
            </a:r>
            <a:r>
              <a:rPr lang="en-GB" sz="3400" dirty="0" smtClean="0"/>
              <a:t> </a:t>
            </a:r>
            <a:r>
              <a:rPr lang="lv-LV" sz="3400" dirty="0" smtClean="0"/>
              <a:t>u</a:t>
            </a:r>
            <a:r>
              <a:rPr lang="en-GB" sz="3400" dirty="0" smtClean="0"/>
              <a:t>sing </a:t>
            </a:r>
            <a:r>
              <a:rPr lang="lv-LV" sz="3400" dirty="0"/>
              <a:t>a</a:t>
            </a:r>
            <a:r>
              <a:rPr lang="en-GB" sz="3400" dirty="0" smtClean="0"/>
              <a:t> Case Study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/>
              <a:t>The case must by closely related to the learners’ experience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Problems </a:t>
            </a:r>
            <a:r>
              <a:rPr lang="en-GB" dirty="0"/>
              <a:t>are often complex and multi-faceted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There </a:t>
            </a:r>
            <a:r>
              <a:rPr lang="en-GB" dirty="0"/>
              <a:t>is not always just one right solution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Requires </a:t>
            </a:r>
            <a:r>
              <a:rPr lang="en-GB" dirty="0"/>
              <a:t>a lot of planning time if you need to write the case yourself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GB" dirty="0" smtClean="0"/>
              <a:t>Discussion </a:t>
            </a:r>
            <a:r>
              <a:rPr lang="en-GB" dirty="0"/>
              <a:t>questions need to be carefully </a:t>
            </a:r>
            <a:r>
              <a:rPr lang="en-GB" dirty="0" smtClean="0"/>
              <a:t>designed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807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Minicase #1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23171" y="250567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/>
              <a:t>Learner Kim </a:t>
            </a:r>
            <a:r>
              <a:rPr lang="en-GB" sz="3600" dirty="0" smtClean="0"/>
              <a:t>in </a:t>
            </a:r>
            <a:r>
              <a:rPr lang="en-GB" sz="3600" dirty="0"/>
              <a:t>salon “</a:t>
            </a:r>
            <a:r>
              <a:rPr lang="en-GB" sz="3600" dirty="0" err="1"/>
              <a:t>TopHairFashion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6198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496944" cy="6120680"/>
          </a:xfrm>
        </p:spPr>
        <p:txBody>
          <a:bodyPr>
            <a:normAutofit/>
          </a:bodyPr>
          <a:lstStyle/>
          <a:p>
            <a:pPr marL="114300" indent="0">
              <a:spcBef>
                <a:spcPts val="600"/>
              </a:spcBef>
              <a:buNone/>
            </a:pPr>
            <a:r>
              <a:rPr lang="lv-LV" sz="3000" b="1" dirty="0" smtClean="0"/>
              <a:t>1. Evaluate the  situation</a:t>
            </a:r>
          </a:p>
          <a:p>
            <a:pPr lvl="1">
              <a:spcBef>
                <a:spcPts val="600"/>
              </a:spcBef>
            </a:pPr>
            <a:r>
              <a:rPr lang="lv-LV" sz="2800" b="1" dirty="0" smtClean="0"/>
              <a:t>Who</a:t>
            </a:r>
            <a:r>
              <a:rPr lang="lv-LV" sz="2800" dirty="0" smtClean="0"/>
              <a:t> is involved</a:t>
            </a:r>
          </a:p>
          <a:p>
            <a:pPr lvl="1">
              <a:spcBef>
                <a:spcPts val="600"/>
              </a:spcBef>
            </a:pPr>
            <a:r>
              <a:rPr lang="lv-LV" sz="2800" b="1" dirty="0" smtClean="0"/>
              <a:t>What</a:t>
            </a:r>
            <a:r>
              <a:rPr lang="lv-LV" sz="2800" dirty="0" smtClean="0"/>
              <a:t> situation developed </a:t>
            </a:r>
          </a:p>
          <a:p>
            <a:pPr lvl="1">
              <a:spcBef>
                <a:spcPts val="600"/>
              </a:spcBef>
            </a:pPr>
            <a:r>
              <a:rPr lang="lv-LV" sz="2800" b="1" dirty="0" smtClean="0"/>
              <a:t>When </a:t>
            </a:r>
            <a:r>
              <a:rPr lang="lv-LV" sz="2800" dirty="0" smtClean="0"/>
              <a:t>did</a:t>
            </a:r>
            <a:r>
              <a:rPr lang="lv-LV" sz="2800" b="1" dirty="0" smtClean="0"/>
              <a:t> </a:t>
            </a:r>
            <a:r>
              <a:rPr lang="lv-LV" sz="2800" dirty="0" smtClean="0"/>
              <a:t>the situation developed </a:t>
            </a:r>
          </a:p>
          <a:p>
            <a:pPr lvl="1">
              <a:spcBef>
                <a:spcPts val="600"/>
              </a:spcBef>
            </a:pPr>
            <a:r>
              <a:rPr lang="lv-LV" sz="2800" b="1" dirty="0" smtClean="0"/>
              <a:t>Where </a:t>
            </a:r>
            <a:r>
              <a:rPr lang="lv-LV" sz="2800" dirty="0" smtClean="0"/>
              <a:t>the situation took place</a:t>
            </a:r>
          </a:p>
          <a:p>
            <a:pPr lvl="1">
              <a:spcBef>
                <a:spcPts val="600"/>
              </a:spcBef>
            </a:pPr>
            <a:r>
              <a:rPr lang="lv-LV" sz="2800" b="1" dirty="0" smtClean="0"/>
              <a:t>Who</a:t>
            </a:r>
            <a:r>
              <a:rPr lang="lv-LV" sz="2800" dirty="0" smtClean="0"/>
              <a:t> has been or will be affected and</a:t>
            </a:r>
          </a:p>
          <a:p>
            <a:pPr lvl="1">
              <a:spcBef>
                <a:spcPts val="600"/>
              </a:spcBef>
            </a:pPr>
            <a:r>
              <a:rPr lang="lv-LV" sz="2800" b="1" dirty="0" smtClean="0"/>
              <a:t>How</a:t>
            </a:r>
            <a:r>
              <a:rPr lang="lv-LV" sz="2800" dirty="0" smtClean="0"/>
              <a:t> the situation elevated to this point</a:t>
            </a:r>
          </a:p>
          <a:p>
            <a:pPr marL="115200" lvl="1" indent="0">
              <a:spcBef>
                <a:spcPts val="1800"/>
              </a:spcBef>
              <a:buNone/>
            </a:pPr>
            <a:r>
              <a:rPr lang="lv-LV" b="1" dirty="0" smtClean="0"/>
              <a:t>2. Explain </a:t>
            </a:r>
            <a:r>
              <a:rPr lang="lv-LV" b="1" dirty="0"/>
              <a:t>the main </a:t>
            </a:r>
            <a:r>
              <a:rPr lang="lv-LV" b="1" dirty="0" smtClean="0"/>
              <a:t>issue of the situation</a:t>
            </a:r>
          </a:p>
          <a:p>
            <a:pPr marL="115200" lvl="1" indent="0">
              <a:spcBef>
                <a:spcPts val="1800"/>
              </a:spcBef>
              <a:buNone/>
            </a:pPr>
            <a:r>
              <a:rPr lang="lv-LV" b="1" dirty="0" smtClean="0"/>
              <a:t>3. </a:t>
            </a:r>
            <a:r>
              <a:rPr lang="en-GB" b="1" dirty="0"/>
              <a:t>What steps would you take to resolve the situation</a:t>
            </a:r>
            <a:r>
              <a:rPr lang="en-GB" b="1" dirty="0" smtClean="0"/>
              <a:t>?</a:t>
            </a:r>
            <a:endParaRPr lang="lv-LV" b="1" dirty="0" smtClean="0"/>
          </a:p>
          <a:p>
            <a:pPr marL="115200" lvl="1" indent="0" algn="just">
              <a:spcBef>
                <a:spcPts val="1800"/>
              </a:spcBef>
              <a:buNone/>
            </a:pPr>
            <a:r>
              <a:rPr lang="lv-LV" b="1" dirty="0"/>
              <a:t>4</a:t>
            </a:r>
            <a:r>
              <a:rPr lang="lv-LV" b="1" dirty="0" smtClean="0"/>
              <a:t>. </a:t>
            </a:r>
            <a:r>
              <a:rPr lang="en-GB" b="1" dirty="0" smtClean="0"/>
              <a:t>Describe what </a:t>
            </a:r>
            <a:r>
              <a:rPr lang="en-GB" b="1" dirty="0"/>
              <a:t>should be done before the placement </a:t>
            </a:r>
            <a:r>
              <a:rPr lang="en-GB" b="1" dirty="0" smtClean="0"/>
              <a:t>to </a:t>
            </a:r>
            <a:r>
              <a:rPr lang="en-GB" b="1" dirty="0"/>
              <a:t>prevent the problem identified</a:t>
            </a:r>
          </a:p>
          <a:p>
            <a:pPr marL="115200" lvl="1" indent="0">
              <a:spcBef>
                <a:spcPts val="1800"/>
              </a:spcBef>
              <a:buNone/>
            </a:pPr>
            <a:endParaRPr lang="lv-LV" sz="2800" b="1" dirty="0" smtClean="0"/>
          </a:p>
          <a:p>
            <a:pPr marL="457200" lvl="1" indent="0">
              <a:spcBef>
                <a:spcPts val="1800"/>
              </a:spcBef>
              <a:buNone/>
            </a:pPr>
            <a:endParaRPr lang="lv-LV" sz="2800" dirty="0" smtClean="0"/>
          </a:p>
          <a:p>
            <a:endParaRPr lang="lv-LV" sz="2800" dirty="0" smtClean="0"/>
          </a:p>
          <a:p>
            <a:pPr marL="114300" indent="0">
              <a:buNone/>
            </a:pPr>
            <a:endParaRPr lang="lv-LV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6950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383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European Q-Placements  TRAIN-THE-TRAINER workshop     Riga, Latvia  October 13 - 15, 2014 </vt:lpstr>
      <vt:lpstr>It should be borne in mind:</vt:lpstr>
      <vt:lpstr>Drawbacks of mobility detected by all  local working groups See Q-Placement Handbook , ch.1. p.4</vt:lpstr>
      <vt:lpstr>Case Study</vt:lpstr>
      <vt:lpstr>Case Study uses</vt:lpstr>
      <vt:lpstr>Case Study advantages</vt:lpstr>
      <vt:lpstr>Things to be aware of before using a Case Study</vt:lpstr>
      <vt:lpstr>Minicase #1</vt:lpstr>
      <vt:lpstr>PowerPoint Presentation</vt:lpstr>
      <vt:lpstr>Minicase #3</vt:lpstr>
      <vt:lpstr>During the Placement</vt:lpstr>
      <vt:lpstr>During the Placement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Q-Placements  TRAIN-THE-TRAINER workshop     Riga, Latvia  October 13 - 15, 2014</dc:title>
  <dc:creator>BB</dc:creator>
  <cp:lastModifiedBy>Inta Baranovska</cp:lastModifiedBy>
  <cp:revision>20</cp:revision>
  <dcterms:created xsi:type="dcterms:W3CDTF">2014-10-10T14:33:19Z</dcterms:created>
  <dcterms:modified xsi:type="dcterms:W3CDTF">2014-10-24T13:43:00Z</dcterms:modified>
</cp:coreProperties>
</file>